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1386" y="5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matthew@amazon.co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2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2" Type="http://schemas.openxmlformats.org/officeDocument/2006/relationships/image" Target="../media/image1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5" Type="http://schemas.openxmlformats.org/officeDocument/2006/relationships/image" Target="../media/image65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66.png"/><Relationship Id="rId10" Type="http://schemas.openxmlformats.org/officeDocument/2006/relationships/image" Target="../media/image106.png"/><Relationship Id="rId4" Type="http://schemas.openxmlformats.org/officeDocument/2006/relationships/image" Target="../media/image65.png"/><Relationship Id="rId9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66.png"/><Relationship Id="rId10" Type="http://schemas.openxmlformats.org/officeDocument/2006/relationships/image" Target="../media/image114.png"/><Relationship Id="rId4" Type="http://schemas.openxmlformats.org/officeDocument/2006/relationships/image" Target="../media/image65.png"/><Relationship Id="rId9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2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66.png"/><Relationship Id="rId10" Type="http://schemas.openxmlformats.org/officeDocument/2006/relationships/image" Target="../media/image122.png"/><Relationship Id="rId4" Type="http://schemas.openxmlformats.org/officeDocument/2006/relationships/image" Target="../media/image65.png"/><Relationship Id="rId9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66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65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66.png"/><Relationship Id="rId10" Type="http://schemas.openxmlformats.org/officeDocument/2006/relationships/image" Target="../media/image142.png"/><Relationship Id="rId4" Type="http://schemas.openxmlformats.org/officeDocument/2006/relationships/image" Target="../media/image65.png"/><Relationship Id="rId9" Type="http://schemas.openxmlformats.org/officeDocument/2006/relationships/image" Target="../media/image14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2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66.png"/><Relationship Id="rId10" Type="http://schemas.openxmlformats.org/officeDocument/2006/relationships/image" Target="../media/image150.png"/><Relationship Id="rId4" Type="http://schemas.openxmlformats.org/officeDocument/2006/relationships/image" Target="../media/image65.png"/><Relationship Id="rId9" Type="http://schemas.openxmlformats.org/officeDocument/2006/relationships/image" Target="../media/image14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2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66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65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2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66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65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2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2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06.png"/><Relationship Id="rId3" Type="http://schemas.openxmlformats.org/officeDocument/2006/relationships/image" Target="../media/image2.png"/><Relationship Id="rId7" Type="http://schemas.openxmlformats.org/officeDocument/2006/relationships/image" Target="../media/image210.png"/><Relationship Id="rId12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06.png"/><Relationship Id="rId3" Type="http://schemas.openxmlformats.org/officeDocument/2006/relationships/image" Target="../media/image2.png"/><Relationship Id="rId7" Type="http://schemas.openxmlformats.org/officeDocument/2006/relationships/image" Target="../media/image219.png"/><Relationship Id="rId12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06.png"/><Relationship Id="rId3" Type="http://schemas.openxmlformats.org/officeDocument/2006/relationships/image" Target="../media/image2.png"/><Relationship Id="rId7" Type="http://schemas.openxmlformats.org/officeDocument/2006/relationships/image" Target="../media/image227.png"/><Relationship Id="rId12" Type="http://schemas.openxmlformats.org/officeDocument/2006/relationships/image" Target="../media/image2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.png"/><Relationship Id="rId7" Type="http://schemas.openxmlformats.org/officeDocument/2006/relationships/image" Target="../media/image2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06.png"/><Relationship Id="rId5" Type="http://schemas.openxmlformats.org/officeDocument/2006/relationships/image" Target="../media/image233.png"/><Relationship Id="rId10" Type="http://schemas.openxmlformats.org/officeDocument/2006/relationships/image" Target="../media/image205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47.png"/><Relationship Id="rId3" Type="http://schemas.openxmlformats.org/officeDocument/2006/relationships/image" Target="../media/image2.png"/><Relationship Id="rId7" Type="http://schemas.openxmlformats.org/officeDocument/2006/relationships/image" Target="../media/image242.png"/><Relationship Id="rId12" Type="http://schemas.openxmlformats.org/officeDocument/2006/relationships/image" Target="../media/image2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245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53.png"/><Relationship Id="rId9" Type="http://schemas.openxmlformats.org/officeDocument/2006/relationships/image" Target="../media/image24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1.png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3" Type="http://schemas.openxmlformats.org/officeDocument/2006/relationships/image" Target="../media/image2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" Type="http://schemas.openxmlformats.org/officeDocument/2006/relationships/image" Target="../media/image1.png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10" Type="http://schemas.openxmlformats.org/officeDocument/2006/relationships/image" Target="../media/image257.png"/><Relationship Id="rId19" Type="http://schemas.openxmlformats.org/officeDocument/2006/relationships/image" Target="../media/image266.png"/><Relationship Id="rId4" Type="http://schemas.openxmlformats.org/officeDocument/2006/relationships/image" Target="../media/image9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251.png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.png"/><Relationship Id="rId7" Type="http://schemas.openxmlformats.org/officeDocument/2006/relationships/image" Target="../media/image2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4.png"/><Relationship Id="rId3" Type="http://schemas.openxmlformats.org/officeDocument/2006/relationships/image" Target="../media/image2.png"/><Relationship Id="rId7" Type="http://schemas.openxmlformats.org/officeDocument/2006/relationships/image" Target="../media/image289.png"/><Relationship Id="rId12" Type="http://schemas.openxmlformats.org/officeDocument/2006/relationships/image" Target="../media/image2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92.png"/><Relationship Id="rId5" Type="http://schemas.openxmlformats.org/officeDocument/2006/relationships/image" Target="../media/image287.png"/><Relationship Id="rId10" Type="http://schemas.openxmlformats.org/officeDocument/2006/relationships/hyperlink" Target="mailto:matthew@amazon.com" TargetMode="External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787400"/>
            <a:ext cx="1866900" cy="939800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80" y="920330"/>
            <a:ext cx="851660" cy="189259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2120900"/>
            <a:ext cx="10464800" cy="19304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4" y="2139928"/>
            <a:ext cx="9412454" cy="1815020"/>
          </a:xfrm>
          <a:prstGeom prst="rect">
            <a:avLst/>
          </a:prstGeom>
        </p:spPr>
      </p:pic>
      <p:sp>
        <p:nvSpPr>
          <p:cNvPr id="10" name="text 1"/>
          <p:cNvSpPr txBox="1"/>
          <p:nvPr/>
        </p:nvSpPr>
        <p:spPr>
          <a:xfrm>
            <a:off x="1184788" y="8100457"/>
            <a:ext cx="3567785" cy="4540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60" i="1" spc="10" dirty="0">
                <a:solidFill>
                  <a:srgbClr val="EBEBEB"/>
                </a:solidFill>
                <a:latin typeface="Arial"/>
                <a:cs typeface="Arial"/>
                <a:hlinkClick r:id="rId8"/>
              </a:rPr>
              <a:t>matthew@amazon.com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96388" y="7447409"/>
            <a:ext cx="2815895" cy="5107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spc="10" dirty="0">
                <a:solidFill>
                  <a:srgbClr val="EBEBEB"/>
                </a:solidFill>
                <a:latin typeface="Arial"/>
                <a:cs typeface="Arial"/>
                <a:hlinkClick r:id="rId8"/>
              </a:rPr>
              <a:t>Dr. Matt Wood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911600"/>
            <a:ext cx="7759700" cy="14605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22268"/>
            <a:ext cx="7022795" cy="1365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915455" y="2525960"/>
            <a:ext cx="1764792" cy="6520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BEBEB"/>
                </a:solidFill>
                <a:latin typeface="Arial"/>
                <a:cs typeface="Arial"/>
              </a:rPr>
              <a:t>Backup, recovery</a:t>
            </a:r>
            <a:endParaRPr sz="1600">
              <a:latin typeface="Arial"/>
              <a:cs typeface="Arial"/>
            </a:endParaRPr>
          </a:p>
          <a:p>
            <a:pPr marL="90294">
              <a:lnSpc>
                <a:spcPct val="100000"/>
              </a:lnSpc>
            </a:pPr>
            <a:r>
              <a:rPr sz="1820" spc="10" dirty="0">
                <a:solidFill>
                  <a:srgbClr val="EBEBEB"/>
                </a:solidFill>
                <a:latin typeface="Arial"/>
                <a:cs typeface="Arial"/>
              </a:rPr>
              <a:t>load and unload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869304" y="1744910"/>
            <a:ext cx="1773682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EBEBEB"/>
                </a:solidFill>
                <a:latin typeface="Arial"/>
                <a:cs typeface="Arial"/>
              </a:rPr>
              <a:t>Security planning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7786875" y="2284660"/>
            <a:ext cx="1605026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EBEBEB"/>
                </a:solidFill>
                <a:latin typeface="Arial"/>
                <a:cs typeface="Arial"/>
              </a:rPr>
              <a:t>License 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780908" y="2894260"/>
            <a:ext cx="1835912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EBEBEB"/>
                </a:solidFill>
                <a:latin typeface="Arial"/>
                <a:cs typeface="Arial"/>
              </a:rPr>
              <a:t>Script automation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142863" y="5554910"/>
            <a:ext cx="2104898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spc="10" dirty="0">
                <a:solidFill>
                  <a:srgbClr val="EBEBEB"/>
                </a:solidFill>
                <a:latin typeface="Arial"/>
                <a:cs typeface="Arial"/>
              </a:rPr>
              <a:t>Installation, upgrade,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9213216" y="5923210"/>
            <a:ext cx="1964182" cy="283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20" spc="10" dirty="0">
                <a:solidFill>
                  <a:srgbClr val="EBEBEB"/>
                </a:solidFill>
                <a:latin typeface="Arial"/>
                <a:cs typeface="Arial"/>
              </a:rPr>
              <a:t>patching, migration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689595" y="5561260"/>
            <a:ext cx="1341374" cy="6520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solidFill>
                  <a:srgbClr val="EBEBEB"/>
                </a:solidFill>
                <a:latin typeface="Arial"/>
                <a:cs typeface="Arial"/>
              </a:rPr>
              <a:t>Performance</a:t>
            </a:r>
            <a:endParaRPr sz="1600">
              <a:latin typeface="Arial"/>
              <a:cs typeface="Arial"/>
            </a:endParaRPr>
          </a:p>
          <a:p>
            <a:pPr marL="121029">
              <a:lnSpc>
                <a:spcPct val="100000"/>
              </a:lnSpc>
            </a:pPr>
            <a:r>
              <a:rPr sz="1970" spc="10" dirty="0">
                <a:solidFill>
                  <a:srgbClr val="EBEBEB"/>
                </a:solidFill>
                <a:latin typeface="Arial"/>
                <a:cs typeface="Arial"/>
              </a:rPr>
              <a:t>and tuning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9163050"/>
            <a:ext cx="1735835" cy="363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4254500"/>
            <a:ext cx="10020300" cy="12954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79" y="4257539"/>
            <a:ext cx="9337853" cy="120316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975350" y="2633501"/>
            <a:ext cx="1054100" cy="9789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300" spc="10" dirty="0">
                <a:solidFill>
                  <a:srgbClr val="D9213A"/>
                </a:solidFill>
                <a:latin typeface="Arial"/>
                <a:cs typeface="Arial"/>
              </a:rPr>
              <a:t>G</a:t>
            </a:r>
            <a:endParaRPr sz="8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4330700"/>
            <a:ext cx="11214100" cy="1130300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28" y="4335949"/>
            <a:ext cx="10500362" cy="1046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3721100"/>
            <a:ext cx="10058400" cy="23876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97" y="3669453"/>
            <a:ext cx="8968740" cy="2397252"/>
          </a:xfrm>
          <a:prstGeom prst="rect">
            <a:avLst/>
          </a:prstGeom>
        </p:spPr>
      </p:pic>
      <p:pic>
        <p:nvPicPr>
          <p:cNvPr id="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6032500"/>
            <a:ext cx="6210300" cy="800100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967" y="6024448"/>
            <a:ext cx="5766587" cy="732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3721100"/>
            <a:ext cx="10058400" cy="2387600"/>
          </a:xfrm>
          <a:prstGeom prst="rect">
            <a:avLst/>
          </a:prstGeom>
        </p:spPr>
      </p:pic>
      <p:pic>
        <p:nvPicPr>
          <p:cNvPr id="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97" y="3669453"/>
            <a:ext cx="8968740" cy="239725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787202" y="8680099"/>
            <a:ext cx="3289219" cy="5141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solidFill>
                  <a:srgbClr val="FFFFFF"/>
                </a:solidFill>
                <a:latin typeface="Arial"/>
                <a:cs typeface="Arial"/>
              </a:rPr>
              <a:t>Quick introduction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74" y="7102845"/>
            <a:ext cx="2059627" cy="2156693"/>
          </a:xfrm>
          <a:prstGeom prst="rect">
            <a:avLst/>
          </a:prstGeom>
        </p:spPr>
      </p:pic>
      <p:pic>
        <p:nvPicPr>
          <p:cNvPr id="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05" y="7037780"/>
            <a:ext cx="103474" cy="90044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6032500"/>
            <a:ext cx="6210300" cy="800100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967" y="6024448"/>
            <a:ext cx="5766587" cy="732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0850" y="503448"/>
            <a:ext cx="5568734" cy="593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Introducing Amazon RDS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419600"/>
            <a:ext cx="10058400" cy="9652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47" y="4421585"/>
            <a:ext cx="9566529" cy="889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0850" y="503448"/>
            <a:ext cx="5568734" cy="593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Introducing Amazon RDS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0850" y="503448"/>
            <a:ext cx="5568734" cy="5935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Introducing Amazon RDS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305300"/>
            <a:ext cx="11061700" cy="12065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44" y="4309913"/>
            <a:ext cx="10328325" cy="11141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527300"/>
            <a:ext cx="3098800" cy="8128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97" y="2493433"/>
            <a:ext cx="2669946" cy="79908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007100" y="1478136"/>
            <a:ext cx="990600" cy="9199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800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7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527300"/>
            <a:ext cx="3098800" cy="8128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97" y="2493433"/>
            <a:ext cx="2669946" cy="799084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4978400"/>
            <a:ext cx="3251200" cy="825500"/>
          </a:xfrm>
          <a:prstGeom prst="rect">
            <a:avLst/>
          </a:prstGeom>
        </p:spPr>
      </p:pic>
      <p:pic>
        <p:nvPicPr>
          <p:cNvPr id="10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87" y="4950460"/>
            <a:ext cx="2826970" cy="79908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007100" y="1478136"/>
            <a:ext cx="990600" cy="9199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800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7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032500" y="41403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7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527300"/>
            <a:ext cx="3098800" cy="812800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97" y="2493433"/>
            <a:ext cx="2669946" cy="799084"/>
          </a:xfrm>
          <a:prstGeom prst="rect">
            <a:avLst/>
          </a:prstGeom>
        </p:spPr>
      </p:pic>
      <p:pic>
        <p:nvPicPr>
          <p:cNvPr id="1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4978400"/>
            <a:ext cx="3251200" cy="8255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87" y="4950460"/>
            <a:ext cx="2826970" cy="799084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7594600"/>
            <a:ext cx="3924300" cy="825500"/>
          </a:xfrm>
          <a:prstGeom prst="rect">
            <a:avLst/>
          </a:prstGeom>
        </p:spPr>
      </p:pic>
      <p:pic>
        <p:nvPicPr>
          <p:cNvPr id="1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94" y="7566660"/>
            <a:ext cx="3517087" cy="79908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007100" y="1478136"/>
            <a:ext cx="990600" cy="9199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800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7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032500" y="41403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7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032500" y="65914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7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1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7556500"/>
            <a:ext cx="5194300" cy="736600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7552754"/>
            <a:ext cx="4719205" cy="6649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1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7556500"/>
            <a:ext cx="5359400" cy="736600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7552753"/>
            <a:ext cx="4889779" cy="66490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2628900" cy="7112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217928" cy="645642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67000"/>
            <a:ext cx="9956800" cy="1841500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2664269"/>
            <a:ext cx="9407931" cy="176955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2628900" cy="711200"/>
          </a:xfrm>
          <a:prstGeom prst="rect">
            <a:avLst/>
          </a:prstGeom>
        </p:spPr>
      </p:pic>
      <p:pic>
        <p:nvPicPr>
          <p:cNvPr id="1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217928" cy="64564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1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006600"/>
            <a:ext cx="4851400" cy="5842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000059"/>
            <a:ext cx="4516831" cy="521144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2679700"/>
            <a:ext cx="3708400" cy="571500"/>
          </a:xfrm>
          <a:prstGeom prst="rect">
            <a:avLst/>
          </a:prstGeom>
        </p:spPr>
      </p:pic>
      <p:pic>
        <p:nvPicPr>
          <p:cNvPr id="13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666809"/>
            <a:ext cx="3343795" cy="521144"/>
          </a:xfrm>
          <a:prstGeom prst="rect">
            <a:avLst/>
          </a:prstGeom>
        </p:spPr>
      </p:pic>
      <p:pic>
        <p:nvPicPr>
          <p:cNvPr id="13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3340100"/>
            <a:ext cx="8699500" cy="571500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3327209"/>
            <a:ext cx="8327999" cy="521144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4000500"/>
            <a:ext cx="3797300" cy="571500"/>
          </a:xfrm>
          <a:prstGeom prst="rect">
            <a:avLst/>
          </a:prstGeom>
        </p:spPr>
      </p:pic>
      <p:pic>
        <p:nvPicPr>
          <p:cNvPr id="134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3987609"/>
            <a:ext cx="3428504" cy="521144"/>
          </a:xfrm>
          <a:prstGeom prst="rect">
            <a:avLst/>
          </a:prstGeom>
        </p:spPr>
      </p:pic>
      <p:pic>
        <p:nvPicPr>
          <p:cNvPr id="135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4660900"/>
            <a:ext cx="9245600" cy="571500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4648009"/>
            <a:ext cx="8870875" cy="521144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5321300"/>
            <a:ext cx="2044700" cy="5715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308409"/>
            <a:ext cx="1671713" cy="521144"/>
          </a:xfrm>
          <a:prstGeom prst="rect">
            <a:avLst/>
          </a:prstGeom>
        </p:spPr>
      </p:pic>
      <p:pic>
        <p:nvPicPr>
          <p:cNvPr id="139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5981700"/>
            <a:ext cx="4114800" cy="5715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968809"/>
            <a:ext cx="3803434" cy="521145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6642100"/>
            <a:ext cx="5003800" cy="571500"/>
          </a:xfrm>
          <a:prstGeom prst="rect">
            <a:avLst/>
          </a:prstGeom>
        </p:spPr>
      </p:pic>
      <p:pic>
        <p:nvPicPr>
          <p:cNvPr id="142" name="Image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6629209"/>
            <a:ext cx="4665992" cy="521144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7302500"/>
            <a:ext cx="2717800" cy="571500"/>
          </a:xfrm>
          <a:prstGeom prst="rect">
            <a:avLst/>
          </a:prstGeom>
        </p:spPr>
      </p:pic>
      <p:pic>
        <p:nvPicPr>
          <p:cNvPr id="144" name="Image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7289609"/>
            <a:ext cx="2343124" cy="521144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8356600"/>
            <a:ext cx="6629400" cy="5715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8343709"/>
            <a:ext cx="6261100" cy="521144"/>
          </a:xfrm>
          <a:prstGeom prst="rect">
            <a:avLst/>
          </a:prstGeom>
        </p:spPr>
      </p:pic>
      <p:pic>
        <p:nvPicPr>
          <p:cNvPr id="147" name="Image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4975"/>
            <a:ext cx="13004800" cy="19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419600"/>
            <a:ext cx="10058400" cy="965200"/>
          </a:xfrm>
          <a:prstGeom prst="rect">
            <a:avLst/>
          </a:prstGeom>
        </p:spPr>
      </p:pic>
      <p:pic>
        <p:nvPicPr>
          <p:cNvPr id="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47" y="4421585"/>
            <a:ext cx="9566527" cy="889939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939" y="4335754"/>
            <a:ext cx="2932201" cy="1257591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933" y="4316354"/>
            <a:ext cx="2941834" cy="1237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6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6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6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3460750"/>
            <a:ext cx="6604000" cy="1282700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3873500"/>
            <a:ext cx="2616200" cy="5588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55" y="3848764"/>
            <a:ext cx="2261363" cy="531948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372" y="4081267"/>
            <a:ext cx="1142930" cy="25982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89" y="4037525"/>
            <a:ext cx="89290" cy="103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2628900" cy="711200"/>
          </a:xfrm>
          <a:prstGeom prst="rect">
            <a:avLst/>
          </a:prstGeom>
        </p:spPr>
      </p:pic>
      <p:pic>
        <p:nvPicPr>
          <p:cNvPr id="1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217928" cy="645642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6477000" cy="952500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5931763" cy="880554"/>
          </a:xfrm>
          <a:prstGeom prst="rect">
            <a:avLst/>
          </a:prstGeom>
        </p:spPr>
      </p:pic>
      <p:pic>
        <p:nvPicPr>
          <p:cNvPr id="18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6019800" cy="723900"/>
          </a:xfrm>
          <a:prstGeom prst="rect">
            <a:avLst/>
          </a:prstGeom>
        </p:spPr>
      </p:pic>
      <p:pic>
        <p:nvPicPr>
          <p:cNvPr id="18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5552808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18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007100"/>
            <a:ext cx="10464800" cy="7366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003353"/>
            <a:ext cx="10047404" cy="664909"/>
          </a:xfrm>
          <a:prstGeom prst="rect">
            <a:avLst/>
          </a:prstGeom>
        </p:spPr>
      </p:pic>
      <p:pic>
        <p:nvPicPr>
          <p:cNvPr id="18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908800"/>
            <a:ext cx="9728200" cy="736600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905053"/>
            <a:ext cx="9255150" cy="66490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8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2628900" cy="711200"/>
          </a:xfrm>
          <a:prstGeom prst="rect">
            <a:avLst/>
          </a:prstGeom>
        </p:spPr>
      </p:pic>
      <p:pic>
        <p:nvPicPr>
          <p:cNvPr id="19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217928" cy="645642"/>
          </a:xfrm>
          <a:prstGeom prst="rect">
            <a:avLst/>
          </a:prstGeom>
        </p:spPr>
      </p:pic>
      <p:pic>
        <p:nvPicPr>
          <p:cNvPr id="19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3975100" cy="952500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3364154" cy="880554"/>
          </a:xfrm>
          <a:prstGeom prst="rect">
            <a:avLst/>
          </a:prstGeom>
        </p:spPr>
      </p:pic>
      <p:pic>
        <p:nvPicPr>
          <p:cNvPr id="19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6400800" cy="7239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5931078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19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007100"/>
            <a:ext cx="8280400" cy="736600"/>
          </a:xfrm>
          <a:prstGeom prst="rect">
            <a:avLst/>
          </a:prstGeom>
        </p:spPr>
      </p:pic>
      <p:pic>
        <p:nvPicPr>
          <p:cNvPr id="19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003353"/>
            <a:ext cx="7858608" cy="664909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908800"/>
            <a:ext cx="9779000" cy="736600"/>
          </a:xfrm>
          <a:prstGeom prst="rect">
            <a:avLst/>
          </a:prstGeom>
        </p:spPr>
      </p:pic>
      <p:pic>
        <p:nvPicPr>
          <p:cNvPr id="19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905053"/>
            <a:ext cx="9305430" cy="66490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0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2628900" cy="711200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217928" cy="645642"/>
          </a:xfrm>
          <a:prstGeom prst="rect">
            <a:avLst/>
          </a:prstGeom>
        </p:spPr>
      </p:pic>
      <p:pic>
        <p:nvPicPr>
          <p:cNvPr id="20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7353300" cy="9525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6657986" cy="880554"/>
          </a:xfrm>
          <a:prstGeom prst="rect">
            <a:avLst/>
          </a:prstGeom>
        </p:spPr>
      </p:pic>
      <p:pic>
        <p:nvPicPr>
          <p:cNvPr id="20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8521700" cy="723900"/>
          </a:xfrm>
          <a:prstGeom prst="rect">
            <a:avLst/>
          </a:prstGeom>
        </p:spPr>
      </p:pic>
      <p:pic>
        <p:nvPicPr>
          <p:cNvPr id="20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8052678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20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007100"/>
            <a:ext cx="7035800" cy="736600"/>
          </a:xfrm>
          <a:prstGeom prst="rect">
            <a:avLst/>
          </a:prstGeom>
        </p:spPr>
      </p:pic>
      <p:pic>
        <p:nvPicPr>
          <p:cNvPr id="20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003353"/>
            <a:ext cx="6599275" cy="664909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908800"/>
            <a:ext cx="4254500" cy="736600"/>
          </a:xfrm>
          <a:prstGeom prst="rect">
            <a:avLst/>
          </a:prstGeom>
        </p:spPr>
      </p:pic>
      <p:pic>
        <p:nvPicPr>
          <p:cNvPr id="21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905053"/>
            <a:ext cx="3841432" cy="66490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2628900" cy="7112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217928" cy="645642"/>
          </a:xfrm>
          <a:prstGeom prst="rect">
            <a:avLst/>
          </a:prstGeom>
        </p:spPr>
      </p:pic>
      <p:pic>
        <p:nvPicPr>
          <p:cNvPr id="2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5384800" cy="952500"/>
          </a:xfrm>
          <a:prstGeom prst="rect">
            <a:avLst/>
          </a:prstGeom>
        </p:spPr>
      </p:pic>
      <p:pic>
        <p:nvPicPr>
          <p:cNvPr id="2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4766195" cy="880554"/>
          </a:xfrm>
          <a:prstGeom prst="rect">
            <a:avLst/>
          </a:prstGeom>
        </p:spPr>
      </p:pic>
      <p:pic>
        <p:nvPicPr>
          <p:cNvPr id="22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9575800" cy="723900"/>
          </a:xfrm>
          <a:prstGeom prst="rect">
            <a:avLst/>
          </a:prstGeom>
        </p:spPr>
      </p:pic>
      <p:pic>
        <p:nvPicPr>
          <p:cNvPr id="22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9155532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22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007100"/>
            <a:ext cx="8521700" cy="73660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003353"/>
            <a:ext cx="7985011" cy="664909"/>
          </a:xfrm>
          <a:prstGeom prst="rect">
            <a:avLst/>
          </a:prstGeom>
        </p:spPr>
      </p:pic>
      <p:pic>
        <p:nvPicPr>
          <p:cNvPr id="22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908800"/>
            <a:ext cx="8509000" cy="7366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905053"/>
            <a:ext cx="7982662" cy="664908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7708900"/>
            <a:ext cx="11036300" cy="736600"/>
          </a:xfrm>
          <a:prstGeom prst="rect">
            <a:avLst/>
          </a:prstGeom>
        </p:spPr>
      </p:pic>
      <p:pic>
        <p:nvPicPr>
          <p:cNvPr id="23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7705153"/>
            <a:ext cx="10704795" cy="66490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3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3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2628900" cy="711200"/>
          </a:xfrm>
          <a:prstGeom prst="rect">
            <a:avLst/>
          </a:prstGeom>
        </p:spPr>
      </p:pic>
      <p:pic>
        <p:nvPicPr>
          <p:cNvPr id="23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217928" cy="645642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3771900" cy="952500"/>
          </a:xfrm>
          <a:prstGeom prst="rect">
            <a:avLst/>
          </a:prstGeom>
        </p:spPr>
      </p:pic>
      <p:pic>
        <p:nvPicPr>
          <p:cNvPr id="23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3153194" cy="880554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3314700" cy="7239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2828328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24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943600"/>
            <a:ext cx="4978400" cy="736600"/>
          </a:xfrm>
          <a:prstGeom prst="rect">
            <a:avLst/>
          </a:prstGeom>
        </p:spPr>
      </p:pic>
      <p:pic>
        <p:nvPicPr>
          <p:cNvPr id="24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939853"/>
            <a:ext cx="4557560" cy="664909"/>
          </a:xfrm>
          <a:prstGeom prst="rect">
            <a:avLst/>
          </a:prstGeom>
        </p:spPr>
      </p:pic>
      <p:pic>
        <p:nvPicPr>
          <p:cNvPr id="242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718300"/>
            <a:ext cx="3048000" cy="736600"/>
          </a:xfrm>
          <a:prstGeom prst="rect">
            <a:avLst/>
          </a:prstGeom>
        </p:spPr>
      </p:pic>
      <p:pic>
        <p:nvPicPr>
          <p:cNvPr id="243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714553"/>
            <a:ext cx="2615463" cy="66490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2628900" cy="7112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217928" cy="645642"/>
          </a:xfrm>
          <a:prstGeom prst="rect">
            <a:avLst/>
          </a:prstGeom>
        </p:spPr>
      </p:pic>
      <p:pic>
        <p:nvPicPr>
          <p:cNvPr id="2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4800600" cy="9525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4252175" cy="880554"/>
          </a:xfrm>
          <a:prstGeom prst="rect">
            <a:avLst/>
          </a:prstGeom>
        </p:spPr>
      </p:pic>
      <p:pic>
        <p:nvPicPr>
          <p:cNvPr id="25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9055100" cy="723900"/>
          </a:xfrm>
          <a:prstGeom prst="rect">
            <a:avLst/>
          </a:prstGeom>
        </p:spPr>
      </p:pic>
      <p:pic>
        <p:nvPicPr>
          <p:cNvPr id="25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8581785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25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007100"/>
            <a:ext cx="8509000" cy="736600"/>
          </a:xfrm>
          <a:prstGeom prst="rect">
            <a:avLst/>
          </a:prstGeom>
        </p:spPr>
      </p:pic>
      <p:pic>
        <p:nvPicPr>
          <p:cNvPr id="253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003353"/>
            <a:ext cx="8026833" cy="664909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908800"/>
            <a:ext cx="5257800" cy="736600"/>
          </a:xfrm>
          <a:prstGeom prst="rect">
            <a:avLst/>
          </a:prstGeom>
        </p:spPr>
      </p:pic>
      <p:pic>
        <p:nvPicPr>
          <p:cNvPr id="255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905053"/>
            <a:ext cx="4844668" cy="6649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2628900" cy="711200"/>
          </a:xfrm>
          <a:prstGeom prst="rect">
            <a:avLst/>
          </a:prstGeom>
        </p:spPr>
      </p:pic>
      <p:pic>
        <p:nvPicPr>
          <p:cNvPr id="25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217928" cy="645642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3568700" cy="9525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2896184" cy="880554"/>
          </a:xfrm>
          <a:prstGeom prst="rect">
            <a:avLst/>
          </a:prstGeom>
        </p:spPr>
      </p:pic>
      <p:pic>
        <p:nvPicPr>
          <p:cNvPr id="26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3365500" cy="723900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2948622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264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007100"/>
            <a:ext cx="3898900" cy="73660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003353"/>
            <a:ext cx="3415703" cy="664909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908800"/>
            <a:ext cx="3492500" cy="736600"/>
          </a:xfrm>
          <a:prstGeom prst="rect">
            <a:avLst/>
          </a:prstGeom>
        </p:spPr>
      </p:pic>
      <p:pic>
        <p:nvPicPr>
          <p:cNvPr id="267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905053"/>
            <a:ext cx="3016288" cy="664908"/>
          </a:xfrm>
          <a:prstGeom prst="rect">
            <a:avLst/>
          </a:prstGeom>
        </p:spPr>
      </p:pic>
      <p:pic>
        <p:nvPicPr>
          <p:cNvPr id="268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7708900"/>
            <a:ext cx="2184400" cy="7366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7705153"/>
            <a:ext cx="1767294" cy="66490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2628900" cy="711200"/>
          </a:xfrm>
          <a:prstGeom prst="rect">
            <a:avLst/>
          </a:prstGeom>
        </p:spPr>
      </p:pic>
      <p:pic>
        <p:nvPicPr>
          <p:cNvPr id="2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217928" cy="645642"/>
          </a:xfrm>
          <a:prstGeom prst="rect">
            <a:avLst/>
          </a:prstGeom>
        </p:spPr>
      </p:pic>
      <p:pic>
        <p:nvPicPr>
          <p:cNvPr id="2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7061200" cy="952500"/>
          </a:xfrm>
          <a:prstGeom prst="rect">
            <a:avLst/>
          </a:prstGeom>
        </p:spPr>
      </p:pic>
      <p:pic>
        <p:nvPicPr>
          <p:cNvPr id="2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6447650" cy="880554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3797300" cy="723900"/>
          </a:xfrm>
          <a:prstGeom prst="rect">
            <a:avLst/>
          </a:prstGeom>
        </p:spPr>
      </p:pic>
      <p:pic>
        <p:nvPicPr>
          <p:cNvPr id="27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3265335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2969146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Productivity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27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007100"/>
            <a:ext cx="4800600" cy="7366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003353"/>
            <a:ext cx="4374768" cy="664909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908800"/>
            <a:ext cx="5956300" cy="736600"/>
          </a:xfrm>
          <a:prstGeom prst="rect">
            <a:avLst/>
          </a:prstGeom>
        </p:spPr>
      </p:pic>
      <p:pic>
        <p:nvPicPr>
          <p:cNvPr id="28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905053"/>
            <a:ext cx="5480913" cy="664908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7708900"/>
            <a:ext cx="6921500" cy="736600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7705153"/>
            <a:ext cx="6497778" cy="6649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3460750"/>
            <a:ext cx="6604000" cy="1282700"/>
          </a:xfrm>
          <a:prstGeom prst="rect">
            <a:avLst/>
          </a:prstGeom>
        </p:spPr>
      </p:pic>
      <p:pic>
        <p:nvPicPr>
          <p:cNvPr id="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3873500"/>
            <a:ext cx="2616200" cy="558800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55" y="3848764"/>
            <a:ext cx="2261363" cy="531948"/>
          </a:xfrm>
          <a:prstGeom prst="rect">
            <a:avLst/>
          </a:prstGeom>
        </p:spPr>
      </p:pic>
      <p:pic>
        <p:nvPicPr>
          <p:cNvPr id="3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372" y="4081267"/>
            <a:ext cx="1142930" cy="25982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89" y="4037525"/>
            <a:ext cx="89290" cy="103501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3613150"/>
            <a:ext cx="1054100" cy="9779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3613150"/>
            <a:ext cx="1054100" cy="977900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0" y="3613150"/>
            <a:ext cx="1054100" cy="97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9250" y="579648"/>
            <a:ext cx="622300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222222"/>
                </a:solidFill>
                <a:latin typeface="Arial"/>
                <a:cs typeface="Arial"/>
              </a:rPr>
              <a:t>M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2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273800"/>
            <a:ext cx="9918700" cy="736600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270053"/>
            <a:ext cx="9384375" cy="66490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527300"/>
            <a:ext cx="3098800" cy="812800"/>
          </a:xfrm>
          <a:prstGeom prst="rect">
            <a:avLst/>
          </a:prstGeom>
        </p:spPr>
      </p:pic>
      <p:pic>
        <p:nvPicPr>
          <p:cNvPr id="29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97" y="2493433"/>
            <a:ext cx="2669946" cy="79908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007100" y="1478136"/>
            <a:ext cx="990600" cy="9199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800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7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29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527300"/>
            <a:ext cx="3098800" cy="8128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97" y="2493433"/>
            <a:ext cx="2669946" cy="799084"/>
          </a:xfrm>
          <a:prstGeom prst="rect">
            <a:avLst/>
          </a:prstGeom>
        </p:spPr>
      </p:pic>
      <p:pic>
        <p:nvPicPr>
          <p:cNvPr id="29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4978400"/>
            <a:ext cx="3251200" cy="8255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87" y="4950460"/>
            <a:ext cx="2826970" cy="79908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007100" y="1478136"/>
            <a:ext cx="990600" cy="9199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800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7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032500" y="41403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7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3144418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Performance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3144418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Performance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3144418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Performance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3144418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Performance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3144418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Performance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0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0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2794000" cy="711200"/>
          </a:xfrm>
          <a:prstGeom prst="rect">
            <a:avLst/>
          </a:prstGeom>
        </p:spPr>
      </p:pic>
      <p:pic>
        <p:nvPicPr>
          <p:cNvPr id="30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393200" cy="645642"/>
          </a:xfrm>
          <a:prstGeom prst="rect">
            <a:avLst/>
          </a:prstGeom>
        </p:spPr>
      </p:pic>
      <p:pic>
        <p:nvPicPr>
          <p:cNvPr id="30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5156200" cy="952500"/>
          </a:xfrm>
          <a:prstGeom prst="rect">
            <a:avLst/>
          </a:prstGeom>
        </p:spPr>
      </p:pic>
      <p:pic>
        <p:nvPicPr>
          <p:cNvPr id="30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4550257" cy="880554"/>
          </a:xfrm>
          <a:prstGeom prst="rect">
            <a:avLst/>
          </a:prstGeom>
        </p:spPr>
      </p:pic>
      <p:pic>
        <p:nvPicPr>
          <p:cNvPr id="30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4762500"/>
            <a:ext cx="7708900" cy="1409700"/>
          </a:xfrm>
          <a:prstGeom prst="rect">
            <a:avLst/>
          </a:prstGeom>
        </p:spPr>
      </p:pic>
      <p:pic>
        <p:nvPicPr>
          <p:cNvPr id="30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4758753"/>
            <a:ext cx="7176313" cy="1338008"/>
          </a:xfrm>
          <a:prstGeom prst="rect">
            <a:avLst/>
          </a:prstGeom>
        </p:spPr>
      </p:pic>
      <p:pic>
        <p:nvPicPr>
          <p:cNvPr id="31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451600"/>
            <a:ext cx="9499600" cy="1397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441503"/>
            <a:ext cx="8960524" cy="133800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25450" y="541548"/>
            <a:ext cx="3144418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Performance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9250" y="579648"/>
            <a:ext cx="622300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222222"/>
                </a:solidFill>
                <a:latin typeface="Arial"/>
                <a:cs typeface="Arial"/>
              </a:rPr>
              <a:t>M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3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273800"/>
            <a:ext cx="9067800" cy="7366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270053"/>
            <a:ext cx="8539025" cy="6649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9250" y="579648"/>
            <a:ext cx="622300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222222"/>
                </a:solidFill>
                <a:latin typeface="Arial"/>
                <a:cs typeface="Arial"/>
              </a:rPr>
              <a:t>M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3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273800"/>
            <a:ext cx="4051300" cy="736600"/>
          </a:xfrm>
          <a:prstGeom prst="rect">
            <a:avLst/>
          </a:prstGeom>
        </p:spPr>
      </p:pic>
      <p:pic>
        <p:nvPicPr>
          <p:cNvPr id="3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270053"/>
            <a:ext cx="3522370" cy="66490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527300"/>
            <a:ext cx="3098800" cy="812800"/>
          </a:xfrm>
          <a:prstGeom prst="rect">
            <a:avLst/>
          </a:prstGeom>
        </p:spPr>
      </p:pic>
      <p:pic>
        <p:nvPicPr>
          <p:cNvPr id="3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97" y="2493433"/>
            <a:ext cx="2669946" cy="799084"/>
          </a:xfrm>
          <a:prstGeom prst="rect">
            <a:avLst/>
          </a:prstGeom>
        </p:spPr>
      </p:pic>
      <p:pic>
        <p:nvPicPr>
          <p:cNvPr id="3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4978400"/>
            <a:ext cx="3251200" cy="825500"/>
          </a:xfrm>
          <a:prstGeom prst="rect">
            <a:avLst/>
          </a:prstGeom>
        </p:spPr>
      </p:pic>
      <p:pic>
        <p:nvPicPr>
          <p:cNvPr id="32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87" y="4950460"/>
            <a:ext cx="2826970" cy="79908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007100" y="1478136"/>
            <a:ext cx="990600" cy="9199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800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7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032500" y="41403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7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2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527300"/>
            <a:ext cx="3098800" cy="812800"/>
          </a:xfrm>
          <a:prstGeom prst="rect">
            <a:avLst/>
          </a:prstGeom>
        </p:spPr>
      </p:pic>
      <p:pic>
        <p:nvPicPr>
          <p:cNvPr id="32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97" y="2493433"/>
            <a:ext cx="2669946" cy="799084"/>
          </a:xfrm>
          <a:prstGeom prst="rect">
            <a:avLst/>
          </a:prstGeom>
        </p:spPr>
      </p:pic>
      <p:pic>
        <p:nvPicPr>
          <p:cNvPr id="32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4978400"/>
            <a:ext cx="3251200" cy="825500"/>
          </a:xfrm>
          <a:prstGeom prst="rect">
            <a:avLst/>
          </a:prstGeom>
        </p:spPr>
      </p:pic>
      <p:pic>
        <p:nvPicPr>
          <p:cNvPr id="32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87" y="4950460"/>
            <a:ext cx="2826970" cy="799084"/>
          </a:xfrm>
          <a:prstGeom prst="rect">
            <a:avLst/>
          </a:prstGeom>
        </p:spPr>
      </p:pic>
      <p:pic>
        <p:nvPicPr>
          <p:cNvPr id="33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7594600"/>
            <a:ext cx="3924300" cy="825500"/>
          </a:xfrm>
          <a:prstGeom prst="rect">
            <a:avLst/>
          </a:prstGeom>
        </p:spPr>
      </p:pic>
      <p:pic>
        <p:nvPicPr>
          <p:cNvPr id="33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94" y="7566660"/>
            <a:ext cx="3517087" cy="79908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007100" y="1478136"/>
            <a:ext cx="990600" cy="9199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800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7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032500" y="41403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7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032500" y="65914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7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200" y="567283"/>
            <a:ext cx="3671379" cy="5296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8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Data Protection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3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3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5473700" cy="952500"/>
          </a:xfrm>
          <a:prstGeom prst="rect">
            <a:avLst/>
          </a:prstGeom>
        </p:spPr>
      </p:pic>
      <p:pic>
        <p:nvPicPr>
          <p:cNvPr id="33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4863275" cy="880554"/>
          </a:xfrm>
          <a:prstGeom prst="rect">
            <a:avLst/>
          </a:prstGeom>
        </p:spPr>
      </p:pic>
      <p:pic>
        <p:nvPicPr>
          <p:cNvPr id="33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6756400" cy="723900"/>
          </a:xfrm>
          <a:prstGeom prst="rect">
            <a:avLst/>
          </a:prstGeom>
        </p:spPr>
      </p:pic>
      <p:pic>
        <p:nvPicPr>
          <p:cNvPr id="33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6287733" cy="664908"/>
          </a:xfrm>
          <a:prstGeom prst="rect">
            <a:avLst/>
          </a:prstGeom>
        </p:spPr>
      </p:pic>
      <p:pic>
        <p:nvPicPr>
          <p:cNvPr id="33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943600"/>
            <a:ext cx="7620000" cy="736600"/>
          </a:xfrm>
          <a:prstGeom prst="rect">
            <a:avLst/>
          </a:prstGeom>
        </p:spPr>
      </p:pic>
      <p:pic>
        <p:nvPicPr>
          <p:cNvPr id="34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939853"/>
            <a:ext cx="7148119" cy="664909"/>
          </a:xfrm>
          <a:prstGeom prst="rect">
            <a:avLst/>
          </a:prstGeom>
        </p:spPr>
      </p:pic>
      <p:pic>
        <p:nvPicPr>
          <p:cNvPr id="34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781800"/>
            <a:ext cx="7226300" cy="736600"/>
          </a:xfrm>
          <a:prstGeom prst="rect">
            <a:avLst/>
          </a:prstGeom>
        </p:spPr>
      </p:pic>
      <p:pic>
        <p:nvPicPr>
          <p:cNvPr id="34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778053"/>
            <a:ext cx="6690436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200" y="567283"/>
            <a:ext cx="3671379" cy="5296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8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Data Protection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4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3340100" cy="711200"/>
          </a:xfrm>
          <a:prstGeom prst="rect">
            <a:avLst/>
          </a:prstGeom>
        </p:spPr>
      </p:pic>
      <p:pic>
        <p:nvPicPr>
          <p:cNvPr id="34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951912" cy="64564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5397500" cy="9525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4790465" cy="880554"/>
          </a:xfrm>
          <a:prstGeom prst="rect">
            <a:avLst/>
          </a:prstGeom>
        </p:spPr>
      </p:pic>
      <p:pic>
        <p:nvPicPr>
          <p:cNvPr id="34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7048500" cy="723900"/>
          </a:xfrm>
          <a:prstGeom prst="rect">
            <a:avLst/>
          </a:prstGeom>
        </p:spPr>
      </p:pic>
      <p:pic>
        <p:nvPicPr>
          <p:cNvPr id="35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6574371" cy="664908"/>
          </a:xfrm>
          <a:prstGeom prst="rect">
            <a:avLst/>
          </a:prstGeom>
        </p:spPr>
      </p:pic>
      <p:pic>
        <p:nvPicPr>
          <p:cNvPr id="35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943600"/>
            <a:ext cx="11036300" cy="736600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939853"/>
            <a:ext cx="10682236" cy="664909"/>
          </a:xfrm>
          <a:prstGeom prst="rect">
            <a:avLst/>
          </a:prstGeom>
        </p:spPr>
      </p:pic>
      <p:pic>
        <p:nvPicPr>
          <p:cNvPr id="353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781800"/>
            <a:ext cx="8102600" cy="736600"/>
          </a:xfrm>
          <a:prstGeom prst="rect">
            <a:avLst/>
          </a:prstGeom>
        </p:spPr>
      </p:pic>
      <p:pic>
        <p:nvPicPr>
          <p:cNvPr id="35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778053"/>
            <a:ext cx="7596876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200" y="567283"/>
            <a:ext cx="3671379" cy="5296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8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Data Protection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55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3340100" cy="7112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951912" cy="64564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200" y="567283"/>
            <a:ext cx="3671379" cy="5296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8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Data Protection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5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6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9779000" cy="952500"/>
          </a:xfrm>
          <a:prstGeom prst="rect">
            <a:avLst/>
          </a:prstGeom>
        </p:spPr>
      </p:pic>
      <p:pic>
        <p:nvPicPr>
          <p:cNvPr id="36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9164612" cy="880554"/>
          </a:xfrm>
          <a:prstGeom prst="rect">
            <a:avLst/>
          </a:prstGeom>
        </p:spPr>
      </p:pic>
      <p:pic>
        <p:nvPicPr>
          <p:cNvPr id="36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3911600" cy="7239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3498876" cy="664908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943600"/>
            <a:ext cx="8547100" cy="736600"/>
          </a:xfrm>
          <a:prstGeom prst="rect">
            <a:avLst/>
          </a:prstGeom>
        </p:spPr>
      </p:pic>
      <p:pic>
        <p:nvPicPr>
          <p:cNvPr id="36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939853"/>
            <a:ext cx="8073822" cy="664909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781800"/>
            <a:ext cx="8534400" cy="736600"/>
          </a:xfrm>
          <a:prstGeom prst="rect">
            <a:avLst/>
          </a:prstGeom>
        </p:spPr>
      </p:pic>
      <p:pic>
        <p:nvPicPr>
          <p:cNvPr id="36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778053"/>
            <a:ext cx="8110004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200" y="567283"/>
            <a:ext cx="3671379" cy="5296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8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Data Protection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6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3340100" cy="711200"/>
          </a:xfrm>
          <a:prstGeom prst="rect">
            <a:avLst/>
          </a:prstGeom>
        </p:spPr>
      </p:pic>
      <p:pic>
        <p:nvPicPr>
          <p:cNvPr id="36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951912" cy="64564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8572500" cy="95250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8040117" cy="880554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8661400" cy="723900"/>
          </a:xfrm>
          <a:prstGeom prst="rect">
            <a:avLst/>
          </a:prstGeom>
        </p:spPr>
      </p:pic>
      <p:pic>
        <p:nvPicPr>
          <p:cNvPr id="37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8197405" cy="664908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943600"/>
            <a:ext cx="10896600" cy="736600"/>
          </a:xfrm>
          <a:prstGeom prst="rect">
            <a:avLst/>
          </a:prstGeom>
        </p:spPr>
      </p:pic>
      <p:pic>
        <p:nvPicPr>
          <p:cNvPr id="37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939853"/>
            <a:ext cx="10430370" cy="664909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781800"/>
            <a:ext cx="8509000" cy="736600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778053"/>
            <a:ext cx="8033410" cy="6649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200" y="567283"/>
            <a:ext cx="3671379" cy="5296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8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Data Protection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80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3340100" cy="711200"/>
          </a:xfrm>
          <a:prstGeom prst="rect">
            <a:avLst/>
          </a:prstGeom>
        </p:spPr>
      </p:pic>
      <p:pic>
        <p:nvPicPr>
          <p:cNvPr id="381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951912" cy="64564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11500"/>
            <a:ext cx="5156200" cy="952500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108769"/>
            <a:ext cx="4634268" cy="880554"/>
          </a:xfrm>
          <a:prstGeom prst="rect">
            <a:avLst/>
          </a:prstGeom>
        </p:spPr>
      </p:pic>
      <p:pic>
        <p:nvPicPr>
          <p:cNvPr id="38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105400"/>
            <a:ext cx="10185400" cy="723900"/>
          </a:xfrm>
          <a:prstGeom prst="rect">
            <a:avLst/>
          </a:prstGeom>
        </p:spPr>
      </p:pic>
      <p:pic>
        <p:nvPicPr>
          <p:cNvPr id="38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095303"/>
            <a:ext cx="9759354" cy="664908"/>
          </a:xfrm>
          <a:prstGeom prst="rect">
            <a:avLst/>
          </a:prstGeom>
        </p:spPr>
      </p:pic>
      <p:pic>
        <p:nvPicPr>
          <p:cNvPr id="38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943600"/>
            <a:ext cx="9791700" cy="7366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5939853"/>
            <a:ext cx="9368398" cy="66490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57200" y="567283"/>
            <a:ext cx="3671379" cy="5296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8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Data Protection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390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520700"/>
            <a:ext cx="3340100" cy="711200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9" y="514786"/>
            <a:ext cx="2951912" cy="6456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68400" y="3232547"/>
            <a:ext cx="406400" cy="3774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242424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61" y="2973821"/>
            <a:ext cx="15876" cy="328915"/>
          </a:xfrm>
          <a:prstGeom prst="rect">
            <a:avLst/>
          </a:prstGeom>
        </p:spPr>
      </p:pic>
      <p:pic>
        <p:nvPicPr>
          <p:cNvPr id="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47" y="2908734"/>
            <a:ext cx="103505" cy="88901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46" y="3278924"/>
            <a:ext cx="103505" cy="8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49250" y="579648"/>
            <a:ext cx="622300" cy="577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900" spc="10" dirty="0">
                <a:solidFill>
                  <a:srgbClr val="222222"/>
                </a:solidFill>
                <a:latin typeface="Arial"/>
                <a:cs typeface="Arial"/>
              </a:rPr>
              <a:t>M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3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6273800"/>
            <a:ext cx="8686800" cy="736600"/>
          </a:xfrm>
          <a:prstGeom prst="rect">
            <a:avLst/>
          </a:prstGeom>
        </p:spPr>
      </p:pic>
      <p:pic>
        <p:nvPicPr>
          <p:cNvPr id="3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6270053"/>
            <a:ext cx="8219491" cy="66490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3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527300"/>
            <a:ext cx="3098800" cy="812800"/>
          </a:xfrm>
          <a:prstGeom prst="rect">
            <a:avLst/>
          </a:prstGeom>
        </p:spPr>
      </p:pic>
      <p:pic>
        <p:nvPicPr>
          <p:cNvPr id="3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97" y="2493433"/>
            <a:ext cx="2669946" cy="799084"/>
          </a:xfrm>
          <a:prstGeom prst="rect">
            <a:avLst/>
          </a:prstGeom>
        </p:spPr>
      </p:pic>
      <p:pic>
        <p:nvPicPr>
          <p:cNvPr id="39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4978400"/>
            <a:ext cx="3251200" cy="825500"/>
          </a:xfrm>
          <a:prstGeom prst="rect">
            <a:avLst/>
          </a:prstGeom>
        </p:spPr>
      </p:pic>
      <p:pic>
        <p:nvPicPr>
          <p:cNvPr id="40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87" y="4950460"/>
            <a:ext cx="2826970" cy="799084"/>
          </a:xfrm>
          <a:prstGeom prst="rect">
            <a:avLst/>
          </a:prstGeom>
        </p:spPr>
      </p:pic>
      <p:pic>
        <p:nvPicPr>
          <p:cNvPr id="40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7594600"/>
            <a:ext cx="3924300" cy="825500"/>
          </a:xfrm>
          <a:prstGeom prst="rect">
            <a:avLst/>
          </a:prstGeom>
        </p:spPr>
      </p:pic>
      <p:pic>
        <p:nvPicPr>
          <p:cNvPr id="40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94" y="7566660"/>
            <a:ext cx="3517087" cy="79908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007100" y="1478136"/>
            <a:ext cx="990600" cy="9199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800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7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032500" y="41403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7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032500" y="65914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7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384300"/>
            <a:ext cx="3098800" cy="812800"/>
          </a:xfrm>
          <a:prstGeom prst="rect">
            <a:avLst/>
          </a:prstGeom>
        </p:spPr>
      </p:pic>
      <p:pic>
        <p:nvPicPr>
          <p:cNvPr id="40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97" y="1350433"/>
            <a:ext cx="2669946" cy="799084"/>
          </a:xfrm>
          <a:prstGeom prst="rect">
            <a:avLst/>
          </a:prstGeom>
        </p:spPr>
      </p:pic>
      <p:pic>
        <p:nvPicPr>
          <p:cNvPr id="40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3835400"/>
            <a:ext cx="3251200" cy="825500"/>
          </a:xfrm>
          <a:prstGeom prst="rect">
            <a:avLst/>
          </a:prstGeom>
        </p:spPr>
      </p:pic>
      <p:pic>
        <p:nvPicPr>
          <p:cNvPr id="40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87" y="3807460"/>
            <a:ext cx="2826970" cy="799084"/>
          </a:xfrm>
          <a:prstGeom prst="rect">
            <a:avLst/>
          </a:prstGeom>
        </p:spPr>
      </p:pic>
      <p:pic>
        <p:nvPicPr>
          <p:cNvPr id="40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6451600"/>
            <a:ext cx="3924300" cy="825500"/>
          </a:xfrm>
          <a:prstGeom prst="rect">
            <a:avLst/>
          </a:prstGeom>
        </p:spPr>
      </p:pic>
      <p:pic>
        <p:nvPicPr>
          <p:cNvPr id="41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94" y="6423660"/>
            <a:ext cx="3517087" cy="799084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007100" y="335136"/>
            <a:ext cx="990600" cy="9199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800" spc="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78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032500" y="29973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7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032500" y="54484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7400">
              <a:latin typeface="Arial"/>
              <a:cs typeface="Arial"/>
            </a:endParaRPr>
          </a:p>
        </p:txBody>
      </p:sp>
      <p:pic>
        <p:nvPicPr>
          <p:cNvPr id="411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8737600"/>
            <a:ext cx="4343400" cy="825500"/>
          </a:xfrm>
          <a:prstGeom prst="rect">
            <a:avLst/>
          </a:prstGeom>
        </p:spPr>
      </p:pic>
      <p:pic>
        <p:nvPicPr>
          <p:cNvPr id="412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4" y="8709660"/>
            <a:ext cx="3936188" cy="79908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057900" y="7899524"/>
            <a:ext cx="939800" cy="8728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7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 rot="-360000">
            <a:off x="1798463" y="7980827"/>
            <a:ext cx="1039114" cy="4376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60" spc="10" dirty="0">
                <a:solidFill>
                  <a:srgbClr val="FFFFFF"/>
                </a:solidFill>
                <a:latin typeface="Arial"/>
                <a:cs typeface="Arial"/>
              </a:rPr>
              <a:t>Bonus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1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00" y="8560898"/>
            <a:ext cx="1970734" cy="671226"/>
          </a:xfrm>
          <a:prstGeom prst="rect">
            <a:avLst/>
          </a:prstGeom>
        </p:spPr>
      </p:pic>
      <p:pic>
        <p:nvPicPr>
          <p:cNvPr id="41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64" y="9134373"/>
            <a:ext cx="90226" cy="10346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12750" y="529183"/>
            <a:ext cx="4059796" cy="56776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spc="10" dirty="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sz="3700" spc="10" dirty="0">
                <a:solidFill>
                  <a:srgbClr val="EBEBEB"/>
                </a:solidFill>
                <a:latin typeface="Arial"/>
                <a:cs typeface="Arial"/>
              </a:rPr>
              <a:t>Price optimization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4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7620000"/>
            <a:ext cx="7518400" cy="736600"/>
          </a:xfrm>
          <a:prstGeom prst="rect">
            <a:avLst/>
          </a:prstGeom>
        </p:spPr>
      </p:pic>
      <p:pic>
        <p:nvPicPr>
          <p:cNvPr id="4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7616253"/>
            <a:ext cx="7054139" cy="66490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419600"/>
            <a:ext cx="10058400" cy="965200"/>
          </a:xfrm>
          <a:prstGeom prst="rect">
            <a:avLst/>
          </a:prstGeom>
        </p:spPr>
      </p:pic>
      <p:pic>
        <p:nvPicPr>
          <p:cNvPr id="4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47" y="4421585"/>
            <a:ext cx="9566529" cy="88993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419600"/>
            <a:ext cx="10058400" cy="965200"/>
          </a:xfrm>
          <a:prstGeom prst="rect">
            <a:avLst/>
          </a:prstGeom>
        </p:spPr>
      </p:pic>
      <p:pic>
        <p:nvPicPr>
          <p:cNvPr id="4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47" y="4421585"/>
            <a:ext cx="9566526" cy="889939"/>
          </a:xfrm>
          <a:prstGeom prst="rect">
            <a:avLst/>
          </a:prstGeom>
        </p:spPr>
      </p:pic>
      <p:pic>
        <p:nvPicPr>
          <p:cNvPr id="4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19" y="4260956"/>
            <a:ext cx="4136296" cy="1229023"/>
          </a:xfrm>
          <a:prstGeom prst="rect">
            <a:avLst/>
          </a:prstGeom>
        </p:spPr>
      </p:pic>
      <p:pic>
        <p:nvPicPr>
          <p:cNvPr id="4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45" y="4268362"/>
            <a:ext cx="4134397" cy="121710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419600"/>
            <a:ext cx="10058400" cy="965200"/>
          </a:xfrm>
          <a:prstGeom prst="rect">
            <a:avLst/>
          </a:prstGeom>
        </p:spPr>
      </p:pic>
      <p:pic>
        <p:nvPicPr>
          <p:cNvPr id="43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47" y="4421585"/>
            <a:ext cx="9566526" cy="889939"/>
          </a:xfrm>
          <a:prstGeom prst="rect">
            <a:avLst/>
          </a:prstGeom>
        </p:spPr>
      </p:pic>
      <p:pic>
        <p:nvPicPr>
          <p:cNvPr id="43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19" y="4260956"/>
            <a:ext cx="4136296" cy="1229023"/>
          </a:xfrm>
          <a:prstGeom prst="rect">
            <a:avLst/>
          </a:prstGeom>
        </p:spPr>
      </p:pic>
      <p:pic>
        <p:nvPicPr>
          <p:cNvPr id="433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45" y="4268362"/>
            <a:ext cx="4134397" cy="1217108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590534" y="3337197"/>
            <a:ext cx="2302118" cy="4923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0899991" y="6054997"/>
            <a:ext cx="1571797" cy="4923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FFFFFF"/>
                </a:solidFill>
                <a:latin typeface="Arial"/>
                <a:cs typeface="Arial"/>
              </a:rPr>
              <a:t>Backups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0527750" y="7020197"/>
            <a:ext cx="772325" cy="4923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80" spc="1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9780094" y="2270397"/>
            <a:ext cx="1875378" cy="4923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30" spc="10" dirty="0">
                <a:solidFill>
                  <a:srgbClr val="FFFFFF"/>
                </a:solidFill>
                <a:latin typeface="Arial"/>
                <a:cs typeface="Arial"/>
              </a:rPr>
              <a:t>Multi-AZ</a:t>
            </a:r>
            <a:endParaRPr sz="39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9033631" y="7858397"/>
            <a:ext cx="2682507" cy="4923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30" spc="10" dirty="0">
                <a:solidFill>
                  <a:srgbClr val="FFFFFF"/>
                </a:solidFill>
                <a:latin typeface="Arial"/>
                <a:cs typeface="Arial"/>
              </a:rPr>
              <a:t>Storage scaling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165780" y="1305197"/>
            <a:ext cx="2848241" cy="4923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20" spc="10" dirty="0">
                <a:solidFill>
                  <a:srgbClr val="FFFFFF"/>
                </a:solidFill>
                <a:latin typeface="Arial"/>
                <a:cs typeface="Arial"/>
              </a:rPr>
              <a:t>Instance scaling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434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51" y="2124415"/>
            <a:ext cx="447524" cy="2163784"/>
          </a:xfrm>
          <a:prstGeom prst="rect">
            <a:avLst/>
          </a:prstGeom>
        </p:spPr>
      </p:pic>
      <p:pic>
        <p:nvPicPr>
          <p:cNvPr id="435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19" y="2061806"/>
            <a:ext cx="100167" cy="98094"/>
          </a:xfrm>
          <a:prstGeom prst="rect">
            <a:avLst/>
          </a:prstGeom>
        </p:spPr>
      </p:pic>
      <p:pic>
        <p:nvPicPr>
          <p:cNvPr id="436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66" y="2819935"/>
            <a:ext cx="344639" cy="1450195"/>
          </a:xfrm>
          <a:prstGeom prst="rect">
            <a:avLst/>
          </a:prstGeom>
        </p:spPr>
      </p:pic>
      <p:pic>
        <p:nvPicPr>
          <p:cNvPr id="437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226" y="2760097"/>
            <a:ext cx="96437" cy="100249"/>
          </a:xfrm>
          <a:prstGeom prst="rect">
            <a:avLst/>
          </a:prstGeom>
        </p:spPr>
      </p:pic>
      <p:pic>
        <p:nvPicPr>
          <p:cNvPr id="438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99" y="3684695"/>
            <a:ext cx="543548" cy="610214"/>
          </a:xfrm>
          <a:prstGeom prst="rect">
            <a:avLst/>
          </a:prstGeom>
        </p:spPr>
      </p:pic>
      <p:pic>
        <p:nvPicPr>
          <p:cNvPr id="439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898" y="3644900"/>
            <a:ext cx="98293" cy="99946"/>
          </a:xfrm>
          <a:prstGeom prst="rect">
            <a:avLst/>
          </a:prstGeom>
        </p:spPr>
      </p:pic>
      <p:pic>
        <p:nvPicPr>
          <p:cNvPr id="440" name="Imag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91" y="5497770"/>
            <a:ext cx="715689" cy="822343"/>
          </a:xfrm>
          <a:prstGeom prst="rect">
            <a:avLst/>
          </a:prstGeom>
        </p:spPr>
      </p:pic>
      <p:pic>
        <p:nvPicPr>
          <p:cNvPr id="441" name="Image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901" y="6259796"/>
            <a:ext cx="93520" cy="102904"/>
          </a:xfrm>
          <a:prstGeom prst="rect">
            <a:avLst/>
          </a:prstGeom>
        </p:spPr>
      </p:pic>
      <p:pic>
        <p:nvPicPr>
          <p:cNvPr id="442" name="Image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38" y="5479185"/>
            <a:ext cx="810723" cy="1804902"/>
          </a:xfrm>
          <a:prstGeom prst="rect">
            <a:avLst/>
          </a:prstGeom>
        </p:spPr>
      </p:pic>
      <p:pic>
        <p:nvPicPr>
          <p:cNvPr id="443" name="Image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529" y="7224398"/>
            <a:ext cx="89217" cy="103502"/>
          </a:xfrm>
          <a:prstGeom prst="rect">
            <a:avLst/>
          </a:prstGeom>
        </p:spPr>
      </p:pic>
      <p:pic>
        <p:nvPicPr>
          <p:cNvPr id="444" name="Image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32" y="5498493"/>
            <a:ext cx="353060" cy="2108924"/>
          </a:xfrm>
          <a:prstGeom prst="rect">
            <a:avLst/>
          </a:prstGeom>
        </p:spPr>
      </p:pic>
      <p:pic>
        <p:nvPicPr>
          <p:cNvPr id="445" name="Imag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11" y="7560720"/>
            <a:ext cx="92739" cy="1009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392810" y="3299097"/>
            <a:ext cx="2354751" cy="4923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50" spc="10" dirty="0">
                <a:solidFill>
                  <a:srgbClr val="FFFFFF"/>
                </a:solidFill>
                <a:latin typeface="Arial"/>
                <a:cs typeface="Arial"/>
              </a:rPr>
              <a:t>New features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663096" y="6753497"/>
            <a:ext cx="3549644" cy="4923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90" spc="10" dirty="0">
                <a:solidFill>
                  <a:srgbClr val="FFFFFF"/>
                </a:solidFill>
                <a:latin typeface="Arial"/>
                <a:cs typeface="Arial"/>
              </a:rPr>
              <a:t>Happy customers : )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82218" y="2105297"/>
            <a:ext cx="2562606" cy="4923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30" spc="10" dirty="0">
                <a:solidFill>
                  <a:srgbClr val="FFFFFF"/>
                </a:solidFill>
                <a:latin typeface="Arial"/>
                <a:cs typeface="Arial"/>
              </a:rPr>
              <a:t>Faster updates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43" y="2936655"/>
            <a:ext cx="273085" cy="1394663"/>
          </a:xfrm>
          <a:prstGeom prst="rect">
            <a:avLst/>
          </a:prstGeom>
        </p:spPr>
      </p:pic>
      <p:pic>
        <p:nvPicPr>
          <p:cNvPr id="4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45" y="2874525"/>
            <a:ext cx="99523" cy="98639"/>
          </a:xfrm>
          <a:prstGeom prst="rect">
            <a:avLst/>
          </a:prstGeom>
        </p:spPr>
      </p:pic>
      <p:pic>
        <p:nvPicPr>
          <p:cNvPr id="4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91" y="3710095"/>
            <a:ext cx="543547" cy="610214"/>
          </a:xfrm>
          <a:prstGeom prst="rect">
            <a:avLst/>
          </a:prstGeom>
        </p:spPr>
      </p:pic>
      <p:pic>
        <p:nvPicPr>
          <p:cNvPr id="45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46" y="3670299"/>
            <a:ext cx="98294" cy="99946"/>
          </a:xfrm>
          <a:prstGeom prst="rect">
            <a:avLst/>
          </a:prstGeom>
        </p:spPr>
      </p:pic>
      <p:pic>
        <p:nvPicPr>
          <p:cNvPr id="45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95" y="5549293"/>
            <a:ext cx="149131" cy="1038471"/>
          </a:xfrm>
          <a:prstGeom prst="rect">
            <a:avLst/>
          </a:prstGeom>
        </p:spPr>
      </p:pic>
      <p:pic>
        <p:nvPicPr>
          <p:cNvPr id="452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14" y="6544210"/>
            <a:ext cx="93128" cy="100934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419600"/>
            <a:ext cx="10058400" cy="965200"/>
          </a:xfrm>
          <a:prstGeom prst="rect">
            <a:avLst/>
          </a:prstGeom>
        </p:spPr>
      </p:pic>
      <p:pic>
        <p:nvPicPr>
          <p:cNvPr id="4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47" y="4421585"/>
            <a:ext cx="9566529" cy="889939"/>
          </a:xfrm>
          <a:prstGeom prst="rect">
            <a:avLst/>
          </a:prstGeom>
        </p:spPr>
      </p:pic>
      <p:pic>
        <p:nvPicPr>
          <p:cNvPr id="45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4330700"/>
            <a:ext cx="2552700" cy="1270000"/>
          </a:xfrm>
          <a:prstGeom prst="rect">
            <a:avLst/>
          </a:prstGeom>
        </p:spPr>
      </p:pic>
      <p:pic>
        <p:nvPicPr>
          <p:cNvPr id="45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356100"/>
            <a:ext cx="1117600" cy="1270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67500" y="4373736"/>
            <a:ext cx="990600" cy="9199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800" spc="10" dirty="0">
                <a:solidFill>
                  <a:srgbClr val="D9213A"/>
                </a:solidFill>
                <a:latin typeface="Arial"/>
                <a:cs typeface="Arial"/>
              </a:rPr>
              <a:t>h</a:t>
            </a:r>
            <a:endParaRPr sz="7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6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4521200"/>
            <a:ext cx="4826000" cy="990600"/>
          </a:xfrm>
          <a:prstGeom prst="rect">
            <a:avLst/>
          </a:prstGeom>
        </p:spPr>
      </p:pic>
      <p:pic>
        <p:nvPicPr>
          <p:cNvPr id="46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65" y="4518003"/>
            <a:ext cx="4101884" cy="916495"/>
          </a:xfrm>
          <a:prstGeom prst="rect">
            <a:avLst/>
          </a:prstGeom>
        </p:spPr>
      </p:pic>
      <p:pic>
        <p:nvPicPr>
          <p:cNvPr id="46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5537200"/>
            <a:ext cx="6604000" cy="762000"/>
          </a:xfrm>
          <a:prstGeom prst="rect">
            <a:avLst/>
          </a:prstGeom>
        </p:spPr>
      </p:pic>
      <p:pic>
        <p:nvPicPr>
          <p:cNvPr id="46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83" y="5529834"/>
            <a:ext cx="6028438" cy="69799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448765" y="3421236"/>
            <a:ext cx="4244377" cy="190439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545635">
              <a:lnSpc>
                <a:spcPct val="100000"/>
              </a:lnSpc>
            </a:pPr>
            <a:r>
              <a:rPr sz="7800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78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4830" spc="10" dirty="0">
                <a:solidFill>
                  <a:srgbClr val="EBEBEB"/>
                </a:solidFill>
                <a:latin typeface="Arial"/>
                <a:cs typeface="Arial"/>
              </a:rPr>
              <a:t>60 day free trial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68400" y="3232547"/>
            <a:ext cx="406400" cy="3774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242424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61" y="2973821"/>
            <a:ext cx="15876" cy="328915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47" y="2908734"/>
            <a:ext cx="103505" cy="88901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46" y="3278924"/>
            <a:ext cx="103505" cy="8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048000"/>
            <a:ext cx="6527800" cy="990600"/>
          </a:xfrm>
          <a:prstGeom prst="rect">
            <a:avLst/>
          </a:prstGeom>
        </p:spPr>
      </p:pic>
      <p:pic>
        <p:nvPicPr>
          <p:cNvPr id="4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10" y="3044803"/>
            <a:ext cx="5887593" cy="91649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019800" y="1879724"/>
            <a:ext cx="939800" cy="8728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7400" spc="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7400">
              <a:latin typeface="Arial"/>
              <a:cs typeface="Arial"/>
            </a:endParaRPr>
          </a:p>
        </p:txBody>
      </p:sp>
      <p:pic>
        <p:nvPicPr>
          <p:cNvPr id="4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4381500"/>
            <a:ext cx="9829800" cy="1892300"/>
          </a:xfrm>
          <a:prstGeom prst="rect">
            <a:avLst/>
          </a:prstGeom>
        </p:spPr>
      </p:pic>
      <p:pic>
        <p:nvPicPr>
          <p:cNvPr id="47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59" y="4383062"/>
            <a:ext cx="9283486" cy="1817040"/>
          </a:xfrm>
          <a:prstGeom prst="rect">
            <a:avLst/>
          </a:prstGeom>
        </p:spPr>
      </p:pic>
      <p:pic>
        <p:nvPicPr>
          <p:cNvPr id="47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7734300"/>
            <a:ext cx="4559300" cy="762000"/>
          </a:xfrm>
          <a:prstGeom prst="rect">
            <a:avLst/>
          </a:prstGeom>
        </p:spPr>
      </p:pic>
      <p:pic>
        <p:nvPicPr>
          <p:cNvPr id="472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89" y="7726934"/>
            <a:ext cx="4078225" cy="697992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pic>
        <p:nvPicPr>
          <p:cNvPr id="4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2959100"/>
            <a:ext cx="5295900" cy="1651000"/>
          </a:xfrm>
          <a:prstGeom prst="rect">
            <a:avLst/>
          </a:prstGeom>
        </p:spPr>
      </p:pic>
      <p:pic>
        <p:nvPicPr>
          <p:cNvPr id="47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52" y="2978446"/>
            <a:ext cx="4408118" cy="1545463"/>
          </a:xfrm>
          <a:prstGeom prst="rect">
            <a:avLst/>
          </a:prstGeom>
        </p:spPr>
      </p:pic>
      <p:pic>
        <p:nvPicPr>
          <p:cNvPr id="47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2717800"/>
            <a:ext cx="7556500" cy="3187700"/>
          </a:xfrm>
          <a:prstGeom prst="rect">
            <a:avLst/>
          </a:prstGeom>
        </p:spPr>
      </p:pic>
      <p:pic>
        <p:nvPicPr>
          <p:cNvPr id="47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40" y="2711450"/>
            <a:ext cx="7480300" cy="3124200"/>
          </a:xfrm>
          <a:prstGeom prst="rect">
            <a:avLst/>
          </a:prstGeom>
        </p:spPr>
      </p:pic>
      <p:pic>
        <p:nvPicPr>
          <p:cNvPr id="479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901700"/>
            <a:ext cx="2159000" cy="1079500"/>
          </a:xfrm>
          <a:prstGeom prst="rect">
            <a:avLst/>
          </a:prstGeom>
        </p:spPr>
      </p:pic>
      <p:pic>
        <p:nvPicPr>
          <p:cNvPr id="480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12" y="1049869"/>
            <a:ext cx="984274" cy="21874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357302" y="6695569"/>
            <a:ext cx="4233215" cy="5107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80" spc="10" dirty="0">
                <a:solidFill>
                  <a:srgbClr val="EBEBEB"/>
                </a:solidFill>
                <a:latin typeface="Arial"/>
                <a:cs typeface="Arial"/>
                <a:hlinkClick r:id="rId10"/>
              </a:rPr>
              <a:t>matthew@amazon.com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481" name="Image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251" y="7377854"/>
            <a:ext cx="1027379" cy="581152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4303316" y="4877730"/>
            <a:ext cx="4333850" cy="6100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50" spc="10" dirty="0">
                <a:solidFill>
                  <a:srgbClr val="EBEBEB"/>
                </a:solidFill>
                <a:latin typeface="Arial"/>
                <a:cs typeface="Arial"/>
                <a:hlinkClick r:id="rId10"/>
              </a:rPr>
              <a:t>aws.amazon.com/rds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483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4737100"/>
            <a:ext cx="4572000" cy="76200"/>
          </a:xfrm>
          <a:prstGeom prst="rect">
            <a:avLst/>
          </a:prstGeom>
        </p:spPr>
      </p:pic>
      <p:pic>
        <p:nvPicPr>
          <p:cNvPr id="484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52" y="4730750"/>
            <a:ext cx="4497282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68400" y="3232547"/>
            <a:ext cx="406400" cy="3774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spc="10" dirty="0">
                <a:solidFill>
                  <a:srgbClr val="242424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61" y="2973821"/>
            <a:ext cx="15876" cy="328915"/>
          </a:xfrm>
          <a:prstGeom prst="rect">
            <a:avLst/>
          </a:prstGeom>
        </p:spPr>
      </p:pic>
      <p:pic>
        <p:nvPicPr>
          <p:cNvPr id="5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47" y="2908734"/>
            <a:ext cx="103505" cy="88901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46" y="3278924"/>
            <a:ext cx="103505" cy="8890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61" y="4932203"/>
            <a:ext cx="15876" cy="510873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47" y="4867116"/>
            <a:ext cx="103505" cy="88900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46" y="5419264"/>
            <a:ext cx="103505" cy="8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158</Words>
  <Application>Microsoft Office PowerPoint</Application>
  <PresentationFormat>Custom</PresentationFormat>
  <Paragraphs>87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satheesh</cp:lastModifiedBy>
  <cp:revision>2</cp:revision>
  <dcterms:created xsi:type="dcterms:W3CDTF">2016-02-08T22:20:37Z</dcterms:created>
  <dcterms:modified xsi:type="dcterms:W3CDTF">2016-10-14T10:25:21Z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2016-02-08T00:00:00Z</vt:filetime>
  </property>
  <property fmtid="{D5CDD505-2E9C-101B-9397-08002B2CF9AE}" pid="3" name="LastSaved">
    <vt:filetime>2016-02-08T00:00:00Z</vt:filetime>
  </property>
</Properties>
</file>